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600450" cy="1439863"/>
  <p:notesSz cx="6858000" cy="9144000"/>
  <p:defaultTextStyle>
    <a:defPPr>
      <a:defRPr lang="it-IT"/>
    </a:defPPr>
    <a:lvl1pPr marL="0" algn="l" defTabSz="287945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1pPr>
    <a:lvl2pPr marL="143972" algn="l" defTabSz="287945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2pPr>
    <a:lvl3pPr marL="287945" algn="l" defTabSz="287945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3pPr>
    <a:lvl4pPr marL="431917" algn="l" defTabSz="287945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4pPr>
    <a:lvl5pPr marL="575889" algn="l" defTabSz="287945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5pPr>
    <a:lvl6pPr marL="719861" algn="l" defTabSz="287945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863834" algn="l" defTabSz="287945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007806" algn="l" defTabSz="287945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151778" algn="l" defTabSz="287945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60" d="100"/>
          <a:sy n="260" d="100"/>
        </p:scale>
        <p:origin x="138" y="-342"/>
      </p:cViewPr>
      <p:guideLst>
        <p:guide orient="horz" pos="454"/>
        <p:guide pos="113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70034" y="447291"/>
            <a:ext cx="3060383" cy="308637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540068" y="815922"/>
            <a:ext cx="2520315" cy="36796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87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319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758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19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638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078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517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33244-39D6-4BF9-A277-24DE4A4A0630}" type="datetimeFigureOut">
              <a:rPr lang="it-IT" smtClean="0"/>
              <a:t>30/03/2023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9712-B7DF-41F6-92E5-D15AE60F6D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8091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33244-39D6-4BF9-A277-24DE4A4A0630}" type="datetimeFigureOut">
              <a:rPr lang="it-IT" smtClean="0"/>
              <a:t>30/03/2023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9712-B7DF-41F6-92E5-D15AE60F6D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98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2610326" y="57661"/>
            <a:ext cx="810101" cy="122855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80023" y="57661"/>
            <a:ext cx="2370296" cy="122855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33244-39D6-4BF9-A277-24DE4A4A0630}" type="datetimeFigureOut">
              <a:rPr lang="it-IT" smtClean="0"/>
              <a:t>30/03/2023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9712-B7DF-41F6-92E5-D15AE60F6D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91375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33244-39D6-4BF9-A277-24DE4A4A0630}" type="datetimeFigureOut">
              <a:rPr lang="it-IT" smtClean="0"/>
              <a:t>30/03/2023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9712-B7DF-41F6-92E5-D15AE60F6D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1062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84410" y="925245"/>
            <a:ext cx="3060383" cy="285973"/>
          </a:xfrm>
        </p:spPr>
        <p:txBody>
          <a:bodyPr anchor="t"/>
          <a:lstStyle>
            <a:lvl1pPr algn="l">
              <a:defRPr sz="13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84410" y="610275"/>
            <a:ext cx="3060383" cy="314970"/>
          </a:xfrm>
        </p:spPr>
        <p:txBody>
          <a:bodyPr anchor="b"/>
          <a:lstStyle>
            <a:lvl1pPr marL="0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1pPr>
            <a:lvl2pPr marL="143972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2pPr>
            <a:lvl3pPr marL="287945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3pPr>
            <a:lvl4pPr marL="431917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4pPr>
            <a:lvl5pPr marL="575889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5pPr>
            <a:lvl6pPr marL="719861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6pPr>
            <a:lvl7pPr marL="863834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7pPr>
            <a:lvl8pPr marL="1007806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8pPr>
            <a:lvl9pPr marL="1151778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33244-39D6-4BF9-A277-24DE4A4A0630}" type="datetimeFigureOut">
              <a:rPr lang="it-IT" smtClean="0"/>
              <a:t>30/03/2023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9712-B7DF-41F6-92E5-D15AE60F6D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3145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80022" y="335968"/>
            <a:ext cx="1590199" cy="950243"/>
          </a:xfrm>
        </p:spPr>
        <p:txBody>
          <a:bodyPr/>
          <a:lstStyle>
            <a:lvl1pPr>
              <a:defRPr sz="900"/>
            </a:lvl1pPr>
            <a:lvl2pPr>
              <a:defRPr sz="8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830229" y="335968"/>
            <a:ext cx="1590199" cy="950243"/>
          </a:xfrm>
        </p:spPr>
        <p:txBody>
          <a:bodyPr/>
          <a:lstStyle>
            <a:lvl1pPr>
              <a:defRPr sz="900"/>
            </a:lvl1pPr>
            <a:lvl2pPr>
              <a:defRPr sz="8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33244-39D6-4BF9-A277-24DE4A4A0630}" type="datetimeFigureOut">
              <a:rPr lang="it-IT" smtClean="0"/>
              <a:t>30/03/2023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9712-B7DF-41F6-92E5-D15AE60F6D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5050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80023" y="322303"/>
            <a:ext cx="1590824" cy="134320"/>
          </a:xfrm>
        </p:spPr>
        <p:txBody>
          <a:bodyPr anchor="b"/>
          <a:lstStyle>
            <a:lvl1pPr marL="0" indent="0">
              <a:buNone/>
              <a:defRPr sz="800" b="1"/>
            </a:lvl1pPr>
            <a:lvl2pPr marL="143972" indent="0">
              <a:buNone/>
              <a:defRPr sz="600" b="1"/>
            </a:lvl2pPr>
            <a:lvl3pPr marL="287945" indent="0">
              <a:buNone/>
              <a:defRPr sz="600" b="1"/>
            </a:lvl3pPr>
            <a:lvl4pPr marL="431917" indent="0">
              <a:buNone/>
              <a:defRPr sz="500" b="1"/>
            </a:lvl4pPr>
            <a:lvl5pPr marL="575889" indent="0">
              <a:buNone/>
              <a:defRPr sz="500" b="1"/>
            </a:lvl5pPr>
            <a:lvl6pPr marL="719861" indent="0">
              <a:buNone/>
              <a:defRPr sz="500" b="1"/>
            </a:lvl6pPr>
            <a:lvl7pPr marL="863834" indent="0">
              <a:buNone/>
              <a:defRPr sz="500" b="1"/>
            </a:lvl7pPr>
            <a:lvl8pPr marL="1007806" indent="0">
              <a:buNone/>
              <a:defRPr sz="500" b="1"/>
            </a:lvl8pPr>
            <a:lvl9pPr marL="1151778" indent="0">
              <a:buNone/>
              <a:defRPr sz="5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80023" y="456623"/>
            <a:ext cx="1590824" cy="829588"/>
          </a:xfrm>
        </p:spPr>
        <p:txBody>
          <a:bodyPr/>
          <a:lstStyle>
            <a:lvl1pPr>
              <a:defRPr sz="800"/>
            </a:lvl1pPr>
            <a:lvl2pPr>
              <a:defRPr sz="600"/>
            </a:lvl2pPr>
            <a:lvl3pPr>
              <a:defRPr sz="600"/>
            </a:lvl3pPr>
            <a:lvl4pPr>
              <a:defRPr sz="500"/>
            </a:lvl4pPr>
            <a:lvl5pPr>
              <a:defRPr sz="500"/>
            </a:lvl5pPr>
            <a:lvl6pPr>
              <a:defRPr sz="500"/>
            </a:lvl6pPr>
            <a:lvl7pPr>
              <a:defRPr sz="500"/>
            </a:lvl7pPr>
            <a:lvl8pPr>
              <a:defRPr sz="500"/>
            </a:lvl8pPr>
            <a:lvl9pPr>
              <a:defRPr sz="5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1828979" y="322303"/>
            <a:ext cx="1591449" cy="134320"/>
          </a:xfrm>
        </p:spPr>
        <p:txBody>
          <a:bodyPr anchor="b"/>
          <a:lstStyle>
            <a:lvl1pPr marL="0" indent="0">
              <a:buNone/>
              <a:defRPr sz="800" b="1"/>
            </a:lvl1pPr>
            <a:lvl2pPr marL="143972" indent="0">
              <a:buNone/>
              <a:defRPr sz="600" b="1"/>
            </a:lvl2pPr>
            <a:lvl3pPr marL="287945" indent="0">
              <a:buNone/>
              <a:defRPr sz="600" b="1"/>
            </a:lvl3pPr>
            <a:lvl4pPr marL="431917" indent="0">
              <a:buNone/>
              <a:defRPr sz="500" b="1"/>
            </a:lvl4pPr>
            <a:lvl5pPr marL="575889" indent="0">
              <a:buNone/>
              <a:defRPr sz="500" b="1"/>
            </a:lvl5pPr>
            <a:lvl6pPr marL="719861" indent="0">
              <a:buNone/>
              <a:defRPr sz="500" b="1"/>
            </a:lvl6pPr>
            <a:lvl7pPr marL="863834" indent="0">
              <a:buNone/>
              <a:defRPr sz="500" b="1"/>
            </a:lvl7pPr>
            <a:lvl8pPr marL="1007806" indent="0">
              <a:buNone/>
              <a:defRPr sz="500" b="1"/>
            </a:lvl8pPr>
            <a:lvl9pPr marL="1151778" indent="0">
              <a:buNone/>
              <a:defRPr sz="5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1828979" y="456623"/>
            <a:ext cx="1591449" cy="829588"/>
          </a:xfrm>
        </p:spPr>
        <p:txBody>
          <a:bodyPr/>
          <a:lstStyle>
            <a:lvl1pPr>
              <a:defRPr sz="800"/>
            </a:lvl1pPr>
            <a:lvl2pPr>
              <a:defRPr sz="600"/>
            </a:lvl2pPr>
            <a:lvl3pPr>
              <a:defRPr sz="600"/>
            </a:lvl3pPr>
            <a:lvl4pPr>
              <a:defRPr sz="500"/>
            </a:lvl4pPr>
            <a:lvl5pPr>
              <a:defRPr sz="500"/>
            </a:lvl5pPr>
            <a:lvl6pPr>
              <a:defRPr sz="500"/>
            </a:lvl6pPr>
            <a:lvl7pPr>
              <a:defRPr sz="500"/>
            </a:lvl7pPr>
            <a:lvl8pPr>
              <a:defRPr sz="500"/>
            </a:lvl8pPr>
            <a:lvl9pPr>
              <a:defRPr sz="5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33244-39D6-4BF9-A277-24DE4A4A0630}" type="datetimeFigureOut">
              <a:rPr lang="it-IT" smtClean="0"/>
              <a:t>30/03/2023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9712-B7DF-41F6-92E5-D15AE60F6D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3185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33244-39D6-4BF9-A277-24DE4A4A0630}" type="datetimeFigureOut">
              <a:rPr lang="it-IT" smtClean="0"/>
              <a:t>30/03/2023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9712-B7DF-41F6-92E5-D15AE60F6D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2207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33244-39D6-4BF9-A277-24DE4A4A0630}" type="datetimeFigureOut">
              <a:rPr lang="it-IT" smtClean="0"/>
              <a:t>30/03/2023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9712-B7DF-41F6-92E5-D15AE60F6D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8911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80023" y="57328"/>
            <a:ext cx="1184523" cy="243977"/>
          </a:xfrm>
        </p:spPr>
        <p:txBody>
          <a:bodyPr anchor="b"/>
          <a:lstStyle>
            <a:lvl1pPr algn="l">
              <a:defRPr sz="6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07676" y="57328"/>
            <a:ext cx="2012752" cy="1228883"/>
          </a:xfrm>
        </p:spPr>
        <p:txBody>
          <a:bodyPr/>
          <a:lstStyle>
            <a:lvl1pPr>
              <a:defRPr sz="1000"/>
            </a:lvl1pPr>
            <a:lvl2pPr>
              <a:defRPr sz="900"/>
            </a:lvl2pPr>
            <a:lvl3pPr>
              <a:defRPr sz="800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80023" y="301305"/>
            <a:ext cx="1184523" cy="984906"/>
          </a:xfrm>
        </p:spPr>
        <p:txBody>
          <a:bodyPr/>
          <a:lstStyle>
            <a:lvl1pPr marL="0" indent="0">
              <a:buNone/>
              <a:defRPr sz="400"/>
            </a:lvl1pPr>
            <a:lvl2pPr marL="143972" indent="0">
              <a:buNone/>
              <a:defRPr sz="400"/>
            </a:lvl2pPr>
            <a:lvl3pPr marL="287945" indent="0">
              <a:buNone/>
              <a:defRPr sz="300"/>
            </a:lvl3pPr>
            <a:lvl4pPr marL="431917" indent="0">
              <a:buNone/>
              <a:defRPr sz="300"/>
            </a:lvl4pPr>
            <a:lvl5pPr marL="575889" indent="0">
              <a:buNone/>
              <a:defRPr sz="300"/>
            </a:lvl5pPr>
            <a:lvl6pPr marL="719861" indent="0">
              <a:buNone/>
              <a:defRPr sz="300"/>
            </a:lvl6pPr>
            <a:lvl7pPr marL="863834" indent="0">
              <a:buNone/>
              <a:defRPr sz="300"/>
            </a:lvl7pPr>
            <a:lvl8pPr marL="1007806" indent="0">
              <a:buNone/>
              <a:defRPr sz="300"/>
            </a:lvl8pPr>
            <a:lvl9pPr marL="1151778" indent="0">
              <a:buNone/>
              <a:defRPr sz="3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33244-39D6-4BF9-A277-24DE4A4A0630}" type="datetimeFigureOut">
              <a:rPr lang="it-IT" smtClean="0"/>
              <a:t>30/03/2023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9712-B7DF-41F6-92E5-D15AE60F6D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8426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05713" y="1007904"/>
            <a:ext cx="2160270" cy="118989"/>
          </a:xfrm>
        </p:spPr>
        <p:txBody>
          <a:bodyPr anchor="b"/>
          <a:lstStyle>
            <a:lvl1pPr algn="l">
              <a:defRPr sz="6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705713" y="128654"/>
            <a:ext cx="2160270" cy="863918"/>
          </a:xfrm>
        </p:spPr>
        <p:txBody>
          <a:bodyPr/>
          <a:lstStyle>
            <a:lvl1pPr marL="0" indent="0">
              <a:buNone/>
              <a:defRPr sz="1000"/>
            </a:lvl1pPr>
            <a:lvl2pPr marL="143972" indent="0">
              <a:buNone/>
              <a:defRPr sz="900"/>
            </a:lvl2pPr>
            <a:lvl3pPr marL="287945" indent="0">
              <a:buNone/>
              <a:defRPr sz="800"/>
            </a:lvl3pPr>
            <a:lvl4pPr marL="431917" indent="0">
              <a:buNone/>
              <a:defRPr sz="600"/>
            </a:lvl4pPr>
            <a:lvl5pPr marL="575889" indent="0">
              <a:buNone/>
              <a:defRPr sz="600"/>
            </a:lvl5pPr>
            <a:lvl6pPr marL="719861" indent="0">
              <a:buNone/>
              <a:defRPr sz="600"/>
            </a:lvl6pPr>
            <a:lvl7pPr marL="863834" indent="0">
              <a:buNone/>
              <a:defRPr sz="600"/>
            </a:lvl7pPr>
            <a:lvl8pPr marL="1007806" indent="0">
              <a:buNone/>
              <a:defRPr sz="600"/>
            </a:lvl8pPr>
            <a:lvl9pPr marL="1151778" indent="0">
              <a:buNone/>
              <a:defRPr sz="6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705713" y="1126893"/>
            <a:ext cx="2160270" cy="168984"/>
          </a:xfrm>
        </p:spPr>
        <p:txBody>
          <a:bodyPr/>
          <a:lstStyle>
            <a:lvl1pPr marL="0" indent="0">
              <a:buNone/>
              <a:defRPr sz="400"/>
            </a:lvl1pPr>
            <a:lvl2pPr marL="143972" indent="0">
              <a:buNone/>
              <a:defRPr sz="400"/>
            </a:lvl2pPr>
            <a:lvl3pPr marL="287945" indent="0">
              <a:buNone/>
              <a:defRPr sz="300"/>
            </a:lvl3pPr>
            <a:lvl4pPr marL="431917" indent="0">
              <a:buNone/>
              <a:defRPr sz="300"/>
            </a:lvl4pPr>
            <a:lvl5pPr marL="575889" indent="0">
              <a:buNone/>
              <a:defRPr sz="300"/>
            </a:lvl5pPr>
            <a:lvl6pPr marL="719861" indent="0">
              <a:buNone/>
              <a:defRPr sz="300"/>
            </a:lvl6pPr>
            <a:lvl7pPr marL="863834" indent="0">
              <a:buNone/>
              <a:defRPr sz="300"/>
            </a:lvl7pPr>
            <a:lvl8pPr marL="1007806" indent="0">
              <a:buNone/>
              <a:defRPr sz="300"/>
            </a:lvl8pPr>
            <a:lvl9pPr marL="1151778" indent="0">
              <a:buNone/>
              <a:defRPr sz="3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33244-39D6-4BF9-A277-24DE4A4A0630}" type="datetimeFigureOut">
              <a:rPr lang="it-IT" smtClean="0"/>
              <a:t>30/03/2023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9712-B7DF-41F6-92E5-D15AE60F6D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0071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180023" y="57661"/>
            <a:ext cx="3240405" cy="239977"/>
          </a:xfrm>
          <a:prstGeom prst="rect">
            <a:avLst/>
          </a:prstGeom>
        </p:spPr>
        <p:txBody>
          <a:bodyPr vert="horz" lIns="28794" tIns="14397" rIns="28794" bIns="14397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80023" y="335968"/>
            <a:ext cx="3240405" cy="950243"/>
          </a:xfrm>
          <a:prstGeom prst="rect">
            <a:avLst/>
          </a:prstGeom>
        </p:spPr>
        <p:txBody>
          <a:bodyPr vert="horz" lIns="28794" tIns="14397" rIns="28794" bIns="14397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180023" y="1334540"/>
            <a:ext cx="840105" cy="76659"/>
          </a:xfrm>
          <a:prstGeom prst="rect">
            <a:avLst/>
          </a:prstGeom>
        </p:spPr>
        <p:txBody>
          <a:bodyPr vert="horz" lIns="28794" tIns="14397" rIns="28794" bIns="14397" rtlCol="0" anchor="ctr"/>
          <a:lstStyle>
            <a:lvl1pPr algn="l">
              <a:defRPr sz="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933244-39D6-4BF9-A277-24DE4A4A0630}" type="datetimeFigureOut">
              <a:rPr lang="it-IT" smtClean="0"/>
              <a:t>30/03/2023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30154" y="1334540"/>
            <a:ext cx="1140143" cy="76659"/>
          </a:xfrm>
          <a:prstGeom prst="rect">
            <a:avLst/>
          </a:prstGeom>
        </p:spPr>
        <p:txBody>
          <a:bodyPr vert="horz" lIns="28794" tIns="14397" rIns="28794" bIns="14397" rtlCol="0" anchor="ctr"/>
          <a:lstStyle>
            <a:lvl1pPr algn="ctr">
              <a:defRPr sz="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2580323" y="1334540"/>
            <a:ext cx="840105" cy="76659"/>
          </a:xfrm>
          <a:prstGeom prst="rect">
            <a:avLst/>
          </a:prstGeom>
        </p:spPr>
        <p:txBody>
          <a:bodyPr vert="horz" lIns="28794" tIns="14397" rIns="28794" bIns="14397" rtlCol="0" anchor="ctr"/>
          <a:lstStyle>
            <a:lvl1pPr algn="r">
              <a:defRPr sz="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8D9712-B7DF-41F6-92E5-D15AE60F6D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9574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87945" rtl="0" eaLnBrk="1" latinLnBrk="0" hangingPunct="1">
        <a:spcBef>
          <a:spcPct val="0"/>
        </a:spcBef>
        <a:buNone/>
        <a:defRPr sz="1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79" indent="-107979" algn="l" defTabSz="287945" rtl="0" eaLnBrk="1" latinLnBrk="0" hangingPunct="1">
        <a:spcBef>
          <a:spcPct val="200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33955" indent="-89983" algn="l" defTabSz="287945" rtl="0" eaLnBrk="1" latinLnBrk="0" hangingPunct="1">
        <a:spcBef>
          <a:spcPct val="20000"/>
        </a:spcBef>
        <a:buFont typeface="Arial" panose="020B0604020202020204" pitchFamily="34" charset="0"/>
        <a:buChar char="–"/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359931" indent="-71986" algn="l" defTabSz="287945" rtl="0" eaLnBrk="1" latinLnBrk="0" hangingPunct="1">
        <a:spcBef>
          <a:spcPct val="20000"/>
        </a:spcBef>
        <a:buFont typeface="Arial" panose="020B0604020202020204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3pPr>
      <a:lvl4pPr marL="503903" indent="-71986" algn="l" defTabSz="287945" rtl="0" eaLnBrk="1" latinLnBrk="0" hangingPunct="1">
        <a:spcBef>
          <a:spcPct val="20000"/>
        </a:spcBef>
        <a:buFont typeface="Arial" panose="020B0604020202020204" pitchFamily="34" charset="0"/>
        <a:buChar char="–"/>
        <a:defRPr sz="600" kern="1200">
          <a:solidFill>
            <a:schemeClr val="tx1"/>
          </a:solidFill>
          <a:latin typeface="+mn-lt"/>
          <a:ea typeface="+mn-ea"/>
          <a:cs typeface="+mn-cs"/>
        </a:defRPr>
      </a:lvl4pPr>
      <a:lvl5pPr marL="647875" indent="-71986" algn="l" defTabSz="287945" rtl="0" eaLnBrk="1" latinLnBrk="0" hangingPunct="1">
        <a:spcBef>
          <a:spcPct val="20000"/>
        </a:spcBef>
        <a:buFont typeface="Arial" panose="020B0604020202020204" pitchFamily="34" charset="0"/>
        <a:buChar char="»"/>
        <a:defRPr sz="600" kern="1200">
          <a:solidFill>
            <a:schemeClr val="tx1"/>
          </a:solidFill>
          <a:latin typeface="+mn-lt"/>
          <a:ea typeface="+mn-ea"/>
          <a:cs typeface="+mn-cs"/>
        </a:defRPr>
      </a:lvl5pPr>
      <a:lvl6pPr marL="791848" indent="-71986" algn="l" defTabSz="287945" rtl="0" eaLnBrk="1" latinLnBrk="0" hangingPunct="1">
        <a:spcBef>
          <a:spcPct val="2000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6pPr>
      <a:lvl7pPr marL="935820" indent="-71986" algn="l" defTabSz="287945" rtl="0" eaLnBrk="1" latinLnBrk="0" hangingPunct="1">
        <a:spcBef>
          <a:spcPct val="2000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7pPr>
      <a:lvl8pPr marL="1079792" indent="-71986" algn="l" defTabSz="287945" rtl="0" eaLnBrk="1" latinLnBrk="0" hangingPunct="1">
        <a:spcBef>
          <a:spcPct val="2000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8pPr>
      <a:lvl9pPr marL="1223764" indent="-71986" algn="l" defTabSz="287945" rtl="0" eaLnBrk="1" latinLnBrk="0" hangingPunct="1">
        <a:spcBef>
          <a:spcPct val="2000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287945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1pPr>
      <a:lvl2pPr marL="143972" algn="l" defTabSz="287945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2pPr>
      <a:lvl3pPr marL="287945" algn="l" defTabSz="287945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31917" algn="l" defTabSz="287945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4pPr>
      <a:lvl5pPr marL="575889" algn="l" defTabSz="287945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5pPr>
      <a:lvl6pPr marL="719861" algn="l" defTabSz="287945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6pPr>
      <a:lvl7pPr marL="863834" algn="l" defTabSz="287945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7pPr>
      <a:lvl8pPr marL="1007806" algn="l" defTabSz="287945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8pPr>
      <a:lvl9pPr marL="1151778" algn="l" defTabSz="287945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44042" y="143867"/>
            <a:ext cx="3312368" cy="1080120"/>
          </a:xfrm>
        </p:spPr>
        <p:txBody>
          <a:bodyPr>
            <a:normAutofit/>
          </a:bodyPr>
          <a:lstStyle/>
          <a:p>
            <a:r>
              <a:rPr lang="it-IT" sz="4000" b="1" dirty="0">
                <a:latin typeface="Kunstler Script" panose="030304020206070D0D06" pitchFamily="66" charset="0"/>
              </a:rPr>
              <a:t>Il   Cappellaio  Matto</a:t>
            </a:r>
            <a:endParaRPr lang="it-IT" sz="4000" b="1" dirty="0">
              <a:latin typeface="Kunstler Script" panose="030304020206070D0D06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7518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</Words>
  <Application>Microsoft Office PowerPoint</Application>
  <PresentationFormat>Personalizzato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Il   Cappellaio  Matto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  Cappellaio  Matto</dc:title>
  <dc:creator>HP</dc:creator>
  <cp:lastModifiedBy>HP</cp:lastModifiedBy>
  <cp:revision>3</cp:revision>
  <dcterms:created xsi:type="dcterms:W3CDTF">2023-03-30T16:45:50Z</dcterms:created>
  <dcterms:modified xsi:type="dcterms:W3CDTF">2023-03-30T17:07:04Z</dcterms:modified>
</cp:coreProperties>
</file>